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4" r:id="rId8"/>
    <p:sldId id="262" r:id="rId9"/>
    <p:sldId id="263" r:id="rId10"/>
    <p:sldId id="268" r:id="rId11"/>
    <p:sldId id="269" r:id="rId12"/>
    <p:sldId id="270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3803-8E9D-48B5-8F5A-223C3E49006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fp=38&amp;uinfo=ww-1349-wh-673-fw-1124-fh-467-pd-1&amp;p=38&amp;text=%D0%BA%D0%B0%D1%80%D1%82%D0%B8%D0%BD%D0%BA%D0%B8%20%D0%BF%D0%BE%20%D0%B1%D0%B5%D0%B7%D0%BE%D0%BF%D0%B0%D1%81%D0%BD%D0%BE%D1%81%D1%82%D0%B8%20%D0%B4%D0%BB%D1%8F%20%D0%B4%D0%BE%D1%88%D0%BA%D0%BE%D0%BB%D1%8C%D0%BD%D0%B8%D0%BA%D0%BE%D0%B2&amp;noreask=1&amp;pos=1157&amp;rpt=simage&amp;lr=213&amp;img_url=http://kchep10schoola.moy.su/gibbd4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93266" y="159597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entury" panose="02040604050505020304" pitchFamily="18" charset="0"/>
              </a:rPr>
              <a:t>Муниципальное автономное дошкольное </a:t>
            </a:r>
            <a:endParaRPr lang="ru-RU" sz="2000" b="1" dirty="0" smtClean="0">
              <a:solidFill>
                <a:srgbClr val="FF0000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образовательное  </a:t>
            </a:r>
            <a:r>
              <a:rPr lang="ru-RU" sz="2000" b="1" dirty="0">
                <a:solidFill>
                  <a:srgbClr val="FF0000"/>
                </a:solidFill>
                <a:latin typeface="Century" panose="02040604050505020304" pitchFamily="18" charset="0"/>
              </a:rPr>
              <a:t>учреждение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entury" panose="02040604050505020304" pitchFamily="18" charset="0"/>
              </a:rPr>
              <a:t> детский сад №5 «Росток»</a:t>
            </a:r>
            <a:endParaRPr lang="ru-RU" sz="2000" b="1" dirty="0">
              <a:latin typeface="Century" panose="02040604050505020304" pitchFamily="18" charset="0"/>
            </a:endParaRPr>
          </a:p>
          <a:p>
            <a:pPr algn="ctr"/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Загадки о транспорте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pic>
        <p:nvPicPr>
          <p:cNvPr id="7" name="Рисунок 6" descr="GA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80131" flipH="1">
            <a:off x="6645050" y="3813875"/>
            <a:ext cx="1859373" cy="24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95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1844824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Белые полосы на красных боках,</a:t>
            </a:r>
          </a:p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Лестницы, ведра и шланги висят.</a:t>
            </a:r>
          </a:p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Крупно написано на ней ноль один,</a:t>
            </a:r>
          </a:p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Если пожар, то ее позови.      </a:t>
            </a:r>
            <a:endParaRPr lang="ru-RU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587727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(Пожарная машина</a:t>
            </a:r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83" y="1367277"/>
            <a:ext cx="70442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613118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>На этой машине белого цвета,</a:t>
            </a:r>
          </a:p>
          <a:p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>Синеют полоски, мигалка надета.</a:t>
            </a:r>
          </a:p>
          <a:p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>И цифры ноль два на ней написали.</a:t>
            </a:r>
          </a:p>
          <a:p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>Чтобы все люди ее </a:t>
            </a:r>
            <a:r>
              <a:rPr lang="ru-RU" sz="28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узнавали</a:t>
            </a:r>
            <a:endParaRPr lang="ru-RU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3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5778842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(Полицейская машина)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21" y="980728"/>
            <a:ext cx="693367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3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1844824"/>
            <a:ext cx="5987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2D050"/>
                </a:solidFill>
                <a:latin typeface="Century" panose="02040604050505020304" pitchFamily="18" charset="0"/>
                <a:cs typeface="Arial" pitchFamily="34" charset="0"/>
              </a:rPr>
              <a:t>Он бывает пассажирским,</a:t>
            </a:r>
          </a:p>
          <a:p>
            <a:r>
              <a:rPr lang="ru-RU" sz="2800" b="1" dirty="0">
                <a:solidFill>
                  <a:srgbClr val="92D050"/>
                </a:solidFill>
                <a:latin typeface="Century" panose="02040604050505020304" pitchFamily="18" charset="0"/>
                <a:cs typeface="Arial" pitchFamily="34" charset="0"/>
              </a:rPr>
              <a:t>Он бывает грузовым.</a:t>
            </a:r>
          </a:p>
          <a:p>
            <a:r>
              <a:rPr lang="ru-RU" sz="2800" b="1" dirty="0">
                <a:solidFill>
                  <a:srgbClr val="92D050"/>
                </a:solidFill>
                <a:latin typeface="Century" panose="02040604050505020304" pitchFamily="18" charset="0"/>
                <a:cs typeface="Arial" pitchFamily="34" charset="0"/>
              </a:rPr>
              <a:t>Во весь дух по рельсам мчится,</a:t>
            </a:r>
          </a:p>
          <a:p>
            <a:r>
              <a:rPr lang="ru-RU" sz="2800" b="1" dirty="0">
                <a:solidFill>
                  <a:srgbClr val="92D050"/>
                </a:solidFill>
                <a:latin typeface="Century" panose="02040604050505020304" pitchFamily="18" charset="0"/>
                <a:cs typeface="Arial" pitchFamily="34" charset="0"/>
              </a:rPr>
              <a:t>Мы на станции стоим.      </a:t>
            </a:r>
            <a:endParaRPr lang="ru-RU" sz="2800" b="1" dirty="0">
              <a:solidFill>
                <a:srgbClr val="92D050"/>
              </a:solidFill>
              <a:latin typeface="Century" panose="020406040505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3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594928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Поезд)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5519"/>
            <a:ext cx="7956376" cy="5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3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06388" y="1916832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entury" panose="02040604050505020304" pitchFamily="18" charset="0"/>
                <a:cs typeface="Arial" pitchFamily="34" charset="0"/>
              </a:rPr>
              <a:t>По небу птица летит,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Century" panose="02040604050505020304" pitchFamily="18" charset="0"/>
                <a:cs typeface="Arial" pitchFamily="34" charset="0"/>
              </a:rPr>
              <a:t>Серебром блестит,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Century" panose="02040604050505020304" pitchFamily="18" charset="0"/>
                <a:cs typeface="Arial" pitchFamily="34" charset="0"/>
              </a:rPr>
              <a:t>Летит, гудит,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Century" panose="02040604050505020304" pitchFamily="18" charset="0"/>
                <a:cs typeface="Arial" pitchFamily="34" charset="0"/>
              </a:rPr>
              <a:t>В ней пилот сидит.      </a:t>
            </a:r>
            <a:endParaRPr lang="ru-RU" sz="2800" dirty="0">
              <a:solidFill>
                <a:srgbClr val="FF0000"/>
              </a:solidFill>
              <a:latin typeface="Century" panose="020406040505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3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594928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Самолёт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80" y="878211"/>
            <a:ext cx="7190220" cy="47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3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2276872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  <a:cs typeface="Arial" pitchFamily="34" charset="0"/>
              </a:rPr>
              <a:t>Удивительная </a:t>
            </a:r>
            <a:r>
              <a:rPr lang="ru-RU" sz="2800" b="1" dirty="0" smtClean="0">
                <a:solidFill>
                  <a:srgbClr val="C00000"/>
                </a:solidFill>
                <a:latin typeface="Century" panose="02040604050505020304" pitchFamily="18" charset="0"/>
                <a:cs typeface="Arial" pitchFamily="34" charset="0"/>
              </a:rPr>
              <a:t>птица: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  <a:cs typeface="Arial" pitchFamily="34" charset="0"/>
              </a:rPr>
              <a:t>На спине крыло вертится.</a:t>
            </a:r>
            <a:r>
              <a:rPr lang="ru-RU" sz="2800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4178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3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594928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Вертолёт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11" y="1600200"/>
            <a:ext cx="2715577" cy="4525963"/>
          </a:xfrm>
        </p:spPr>
      </p:pic>
      <p:pic>
        <p:nvPicPr>
          <p:cNvPr id="2050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4229"/>
            <a:ext cx="9144000" cy="68734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88640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496040"/>
            <a:ext cx="58326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Что </a:t>
            </a:r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за чудо – длинный дом!</a:t>
            </a:r>
          </a:p>
          <a:p>
            <a:pPr indent="457200"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Пассажиров много в нем.</a:t>
            </a:r>
          </a:p>
          <a:p>
            <a:pPr indent="457200"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Носит обувь из резины</a:t>
            </a:r>
          </a:p>
          <a:p>
            <a:pPr indent="457200"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И питается </a:t>
            </a: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бензином</a:t>
            </a:r>
            <a:endParaRPr lang="ru-RU" sz="2800" b="1" dirty="0">
              <a:solidFill>
                <a:srgbClr val="FF0000"/>
              </a:solidFill>
              <a:latin typeface="Century" panose="02040604050505020304" pitchFamily="18" charset="0"/>
              <a:cs typeface="Arial" pitchFamily="34" charset="0"/>
            </a:endParaRPr>
          </a:p>
        </p:txBody>
      </p:sp>
      <p:pic>
        <p:nvPicPr>
          <p:cNvPr id="7" name="Рисунок 9" descr="http://kchep10schoola.moy.su/gibbd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46" y="1850634"/>
            <a:ext cx="1922462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3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1844824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Вместо мотора есть у меня,</a:t>
            </a:r>
          </a:p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Две педали и два колеса.</a:t>
            </a:r>
          </a:p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Весело я на коне своем мчу,</a:t>
            </a:r>
          </a:p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  <a:cs typeface="Arial" pitchFamily="34" charset="0"/>
              </a:rPr>
              <a:t>Песни пою, педали кручу.      </a:t>
            </a:r>
            <a:endParaRPr lang="ru-RU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594928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(Велосипед)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46" y="1052736"/>
            <a:ext cx="6955254" cy="452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7"/>
            <a:ext cx="9144000" cy="6947810"/>
          </a:xfrm>
          <a:prstGeom prst="rect">
            <a:avLst/>
          </a:prstGeom>
          <a:noFill/>
        </p:spPr>
      </p:pic>
      <p:pic>
        <p:nvPicPr>
          <p:cNvPr id="5" name="Picture 2" descr="C:\Users\Любимый\Desktop\безопасность в ДОУ\3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4590983" cy="352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1188364"/>
            <a:ext cx="6419056" cy="195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Constantia" panose="02030602050306030303" pitchFamily="18" charset="0"/>
                <a:cs typeface="Arial" pitchFamily="34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46" y="13648"/>
            <a:ext cx="9144000" cy="68622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08748" y="6021288"/>
            <a:ext cx="202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onstantia" panose="02030602050306030303" pitchFamily="18" charset="0"/>
              </a:rPr>
              <a:t>(Автобус)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80" y="1916832"/>
            <a:ext cx="7056784" cy="246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11" y="1600200"/>
            <a:ext cx="1933853" cy="3223089"/>
          </a:xfrm>
        </p:spPr>
      </p:pic>
      <p:pic>
        <p:nvPicPr>
          <p:cNvPr id="5122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760" y="-4211"/>
            <a:ext cx="9144000" cy="6862211"/>
          </a:xfrm>
          <a:prstGeom prst="rect">
            <a:avLst/>
          </a:prstGeom>
          <a:noFill/>
        </p:spPr>
      </p:pic>
      <p:pic>
        <p:nvPicPr>
          <p:cNvPr id="12" name="Рисунок 11" descr="GAI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80131" flipH="1">
            <a:off x="1377406" y="1936915"/>
            <a:ext cx="1859373" cy="2417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Century" panose="02040604050505020304" pitchFamily="18" charset="0"/>
              </a:rPr>
              <a:t>Что загрузите в меня,</a:t>
            </a:r>
          </a:p>
          <a:p>
            <a:r>
              <a:rPr lang="ru-RU" sz="2800" b="1" dirty="0">
                <a:solidFill>
                  <a:srgbClr val="FFC000"/>
                </a:solidFill>
                <a:latin typeface="Century" panose="02040604050505020304" pitchFamily="18" charset="0"/>
              </a:rPr>
              <a:t>Высыплю я без труда.</a:t>
            </a:r>
          </a:p>
          <a:p>
            <a:r>
              <a:rPr lang="ru-RU" sz="2800" b="1" dirty="0">
                <a:solidFill>
                  <a:srgbClr val="FFC000"/>
                </a:solidFill>
                <a:latin typeface="Century" panose="02040604050505020304" pitchFamily="18" charset="0"/>
              </a:rPr>
              <a:t>Только кузов я поднял,</a:t>
            </a:r>
          </a:p>
          <a:p>
            <a:r>
              <a:rPr lang="ru-RU" sz="2800" b="1" dirty="0">
                <a:solidFill>
                  <a:srgbClr val="FFC000"/>
                </a:solidFill>
                <a:latin typeface="Century" panose="02040604050505020304" pitchFamily="18" charset="0"/>
              </a:rPr>
              <a:t>Сразу груз с него упал.     </a:t>
            </a:r>
            <a:r>
              <a:rPr lang="ru-RU" sz="2800" b="1" dirty="0">
                <a:latin typeface="Century" panose="020406040505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7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573325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onstantia" panose="02030602050306030303" pitchFamily="18" charset="0"/>
              </a:rPr>
              <a:t>(Самосвал)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947"/>
            <a:ext cx="6946544" cy="318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220486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>На стройке без него никуда,</a:t>
            </a:r>
          </a:p>
          <a:p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>Груз перевозит то туда, то сюда.   </a:t>
            </a:r>
            <a:r>
              <a:rPr lang="ru-RU" sz="2800" b="1" dirty="0">
                <a:solidFill>
                  <a:srgbClr val="0070C0"/>
                </a:solidFill>
              </a:rPr>
              <a:t>  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587727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(Грузовик)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25" y="971741"/>
            <a:ext cx="6546936" cy="490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184482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Century" panose="02040604050505020304" pitchFamily="18" charset="0"/>
              </a:rPr>
              <a:t>Чтобы помощь получить,</a:t>
            </a:r>
          </a:p>
          <a:p>
            <a:r>
              <a:rPr lang="ru-RU" sz="2800" b="1" dirty="0">
                <a:solidFill>
                  <a:srgbClr val="00B0F0"/>
                </a:solidFill>
                <a:latin typeface="Century" panose="02040604050505020304" pitchFamily="18" charset="0"/>
              </a:rPr>
              <a:t>Набери скорей ноль три.</a:t>
            </a:r>
          </a:p>
          <a:p>
            <a:r>
              <a:rPr lang="ru-RU" sz="2800" b="1" dirty="0">
                <a:solidFill>
                  <a:srgbClr val="00B0F0"/>
                </a:solidFill>
                <a:latin typeface="Century" panose="02040604050505020304" pitchFamily="18" charset="0"/>
              </a:rPr>
              <a:t>На машине вмиг приедут,</a:t>
            </a:r>
          </a:p>
          <a:p>
            <a:r>
              <a:rPr lang="ru-RU" sz="2800" b="1" dirty="0">
                <a:solidFill>
                  <a:srgbClr val="00B0F0"/>
                </a:solidFill>
                <a:latin typeface="Century" panose="02040604050505020304" pitchFamily="18" charset="0"/>
              </a:rPr>
              <a:t>Санитары и врачи.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580526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(Скорая </a:t>
            </a:r>
            <a:r>
              <a:rPr lang="ru-RU" sz="28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помощь)</a:t>
            </a:r>
            <a:endParaRPr lang="ru-RU" sz="28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18" y="1424433"/>
            <a:ext cx="704078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248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Васильевна</cp:lastModifiedBy>
  <cp:revision>57</cp:revision>
  <dcterms:created xsi:type="dcterms:W3CDTF">2017-10-29T13:18:54Z</dcterms:created>
  <dcterms:modified xsi:type="dcterms:W3CDTF">2019-04-19T13:45:57Z</dcterms:modified>
</cp:coreProperties>
</file>